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EA05-E3E8-4E30-9F52-1766581A1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38F25-D722-4F79-87F7-9AE1E4031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90E70-7061-4D22-B0D3-D3576CCC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5E27-C82B-4884-8A0F-1B6DDD3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1BCC-4467-4878-9AD2-F87A4C7D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297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506B-F03D-4DA3-A3C9-D8E33DDB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108DD-AA82-4FA8-A926-FA49AAD18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AC122-0570-46F0-BA54-9E70DA63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1C023-7DB7-4782-BC02-1CCEFF5C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414CF-329D-41DA-A99A-7F9E5BF2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81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067F5-FD28-40CD-8091-1CE2038EC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10488-D295-4DE4-8429-AADC0F2E8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7A9C-D66D-4785-BE66-61CAE293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142C5-947D-4655-A696-65E77462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EAA75-EF43-410D-B582-CCAD6A57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74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0859-DE1C-43C5-AFBB-099A3425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69908-F62D-4771-886A-C812C31C1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1775B-5ECC-47B5-A536-623F57D1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743BC-9FD4-48A3-A6F9-D61FDE1B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00A1D-CE6C-4B99-9D79-96C90632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52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4727-60B6-476D-9EC8-996A1297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87ED9-9EC8-4CDD-94E6-7470F845E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41816-B199-4F41-AD59-5D4E5BD5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350CC-197C-4281-8364-7967BEB6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051C8-EF7E-47A6-9AD9-29026404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226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A4A0-CD66-404B-B195-7C92A9E5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CAE4E-E2B4-43A0-9F3A-E3B1E80F9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646D0-BAB8-4B81-8112-F027F7DEA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3AB0E-4890-41FC-B83A-E332A10D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59FB9-0C38-43F6-9C02-1D5B49ED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1FAA7-DE9A-44DE-893B-E48DFF41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963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7D9F-B519-49A3-AA71-064E34E1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13E6-9EC8-4455-8291-FADC3EC20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0D49E-6FD2-4EAA-A7C5-3A7BB2828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1DB86-5844-4BFD-9054-EA8C4D317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74065-7474-466B-92CD-DEE8CCDD2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52E4D-6EC7-4A45-87B8-743665BF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48161-AD61-478D-B009-A43D3E98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3E1C7-7BB4-45FC-ACED-EB8E0AA1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487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4734-B599-4CCE-9988-CBE59D48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4D75C-A508-40F1-BCF1-3CF140DB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B66EB-EFE3-4171-BEEA-48995443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18C8F-E642-49FA-BAEF-22629DEA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89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FFF17-B3F4-4989-9476-51FE7978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1D781-C6A0-4071-B507-74BEF30A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F8F00-69E8-42BB-B465-ADCFF2F6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988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B149-5073-48F6-8C2D-3A41DE3F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80C87-4A08-43D0-BE09-47F2945BD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CDC36-296B-44F0-B90B-F33B2C6A2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B4222-86E9-43AF-AABF-6FE33272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1F0B9-AB77-4683-AA55-2E265F74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FF40B-0416-439C-8CD1-92D9979F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110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01E6-9941-4B27-8F73-38178F791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BCD87-D44C-4E94-AFA5-4FB97E1B0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6616D-7659-4DBE-B128-134EDA234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03743-8B62-459C-A7FC-5C5368F3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60FF3-756C-4DAD-91F3-A971F55F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B8927-C34F-4418-90F3-FC951435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8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1ED08-C125-4D24-B86A-C9500805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C52FD-7F43-4AF6-8CFD-AF866A58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97C10-5E87-42BE-8972-0627E6AD0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BF47-D1FE-4364-95ED-E747455CF6AD}" type="datetimeFigureOut">
              <a:rPr lang="id-ID" smtClean="0"/>
              <a:t>04/11/2020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B9A9B-D52F-43A7-9287-1FC8F04A8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4F59B-D17F-4C72-8FED-D7F1011CB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ADF1-4D56-44FF-9EFF-53382B380B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585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nterview Question: Tell Me About A Time You Made A Mistake | JSG">
            <a:extLst>
              <a:ext uri="{FF2B5EF4-FFF2-40B4-BE49-F238E27FC236}">
                <a16:creationId xmlns:a16="http://schemas.microsoft.com/office/drawing/2014/main" id="{1C31DB02-ECCB-426D-B1D5-AAA2C3CED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019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7 Smart Ways to Combat Interview Nerves">
            <a:extLst>
              <a:ext uri="{FF2B5EF4-FFF2-40B4-BE49-F238E27FC236}">
                <a16:creationId xmlns:a16="http://schemas.microsoft.com/office/drawing/2014/main" id="{15F9F2AC-1A4A-4A13-933C-DDED9111C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37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viewTips – Interview Attire For Women! ‪#‎ASIEPersonnel‬ | Interview  outfits women, Job interview outfits for women, Job interview outfit">
            <a:extLst>
              <a:ext uri="{FF2B5EF4-FFF2-40B4-BE49-F238E27FC236}">
                <a16:creationId xmlns:a16="http://schemas.microsoft.com/office/drawing/2014/main" id="{84B4FBBD-F073-4240-83D0-460D8BAF8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r="2" b="2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e 5 Best Interview Questions Candidates Ask During Job Interviews">
            <a:extLst>
              <a:ext uri="{FF2B5EF4-FFF2-40B4-BE49-F238E27FC236}">
                <a16:creationId xmlns:a16="http://schemas.microsoft.com/office/drawing/2014/main" id="{E02A93BA-A41F-4A32-9C1F-CC41E7C99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8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artin Clunes surprises Good Morning Britain viewers by appearing in his  pyjamas for... - Smooth">
            <a:extLst>
              <a:ext uri="{FF2B5EF4-FFF2-40B4-BE49-F238E27FC236}">
                <a16:creationId xmlns:a16="http://schemas.microsoft.com/office/drawing/2014/main" id="{70F6DEB0-FFD0-463A-946E-FAB42C6CA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959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Worst Mistakes to Make in a Video Job Interview - ClearanceJobs">
            <a:extLst>
              <a:ext uri="{FF2B5EF4-FFF2-40B4-BE49-F238E27FC236}">
                <a16:creationId xmlns:a16="http://schemas.microsoft.com/office/drawing/2014/main" id="{9579EB80-56DC-45D4-BC14-C678DFF42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8" b="3"/>
          <a:stretch/>
        </p:blipFill>
        <p:spPr bwMode="auto"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erview Tips for Shy People | HospitalRecruiting.com">
            <a:extLst>
              <a:ext uri="{FF2B5EF4-FFF2-40B4-BE49-F238E27FC236}">
                <a16:creationId xmlns:a16="http://schemas.microsoft.com/office/drawing/2014/main" id="{E73253EC-8344-4E78-8A98-B1E3B87A2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 r="2" b="1434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 problem-solving interview questions to find top talent">
            <a:extLst>
              <a:ext uri="{FF2B5EF4-FFF2-40B4-BE49-F238E27FC236}">
                <a16:creationId xmlns:a16="http://schemas.microsoft.com/office/drawing/2014/main" id="{B4D30E6E-7207-4AF1-B9BE-304C3624B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" r="-2" b="12731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36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柏曼深</dc:creator>
  <cp:lastModifiedBy>柏曼深</cp:lastModifiedBy>
  <cp:revision>1</cp:revision>
  <dcterms:created xsi:type="dcterms:W3CDTF">2020-11-04T06:16:07Z</dcterms:created>
  <dcterms:modified xsi:type="dcterms:W3CDTF">2020-11-04T06:16:42Z</dcterms:modified>
</cp:coreProperties>
</file>